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20" Type="http://schemas.openxmlformats.org/officeDocument/2006/relationships/viewProps" Target="viewProps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" Type="http://schemas.openxmlformats.org/officeDocument/2006/relationships/tableStyles" Target="tableStyles.xml" /><Relationship Id="rId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webp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8.so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Governance issues;</a:t>
            </a:r>
          </a:p>
          <a:p>
            <a:pPr lvl="1"/>
            <a:r>
              <a:rPr/>
              <a:t>Sharing issues.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Might face dependencies issues;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2025-12-07T10:39:23Z</dcterms:created>
  <dcterms:modified xsi:type="dcterms:W3CDTF">2025-12-07T10:39:23Z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